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9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25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CB9A51-6D2D-477B-885C-9804F75525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999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1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7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7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005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6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7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04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16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48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28600" y="596900"/>
            <a:ext cx="5638800" cy="1792288"/>
          </a:xfrm>
          <a:prstGeom prst="rect">
            <a:avLst/>
          </a:prstGeom>
          <a:noFill/>
          <a:ln w="57150" cmpd="thickTh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Mr. Mangham’s classes decided to go to IHOP to celebrate all of their accomplishments throughout the year.  Here is how many people ate certain items:</a:t>
            </a:r>
          </a:p>
          <a:p>
            <a:r>
              <a:rPr lang="en-US" altLang="en-US" sz="1200"/>
              <a:t>40 ate eggs, 42 ate sausage, 32 ate pancakes, 13 ate sausage and eggs, 15 ate pancakes and sausage, 11 ate eggs and pancakes, 6 ate all three items, and 3 people didn’t eat any of the items.</a:t>
            </a:r>
          </a:p>
          <a:p>
            <a:r>
              <a:rPr lang="en-US" altLang="en-US" sz="1200"/>
              <a:t>1)  How many people ate only pancakes?</a:t>
            </a:r>
          </a:p>
          <a:p>
            <a:r>
              <a:rPr lang="en-US" altLang="en-US" sz="1200"/>
              <a:t>2)  How many people went to IHOP?</a:t>
            </a:r>
          </a:p>
          <a:p>
            <a:r>
              <a:rPr lang="en-US" altLang="en-US" sz="1200"/>
              <a:t>3)  How many people did not eat eggs?</a:t>
            </a:r>
          </a:p>
          <a:p>
            <a:r>
              <a:rPr lang="en-US" altLang="en-US" sz="1200"/>
              <a:t>[Note that “40 ate eggs” does NOT mean “40 ate only eggs”.]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5248</TotalTime>
  <Words>119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82</cp:revision>
  <cp:lastPrinted>2001-04-26T02:59:36Z</cp:lastPrinted>
  <dcterms:created xsi:type="dcterms:W3CDTF">2000-09-03T02:04:07Z</dcterms:created>
  <dcterms:modified xsi:type="dcterms:W3CDTF">2014-05-03T21:04:02Z</dcterms:modified>
</cp:coreProperties>
</file>